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315" r:id="rId13"/>
    <p:sldId id="286" r:id="rId14"/>
    <p:sldId id="273" r:id="rId15"/>
    <p:sldId id="275" r:id="rId16"/>
    <p:sldId id="269" r:id="rId17"/>
    <p:sldId id="276" r:id="rId18"/>
    <p:sldId id="278" r:id="rId19"/>
    <p:sldId id="284" r:id="rId20"/>
    <p:sldId id="279" r:id="rId21"/>
    <p:sldId id="281" r:id="rId22"/>
    <p:sldId id="282" r:id="rId23"/>
    <p:sldId id="311" r:id="rId24"/>
    <p:sldId id="312" r:id="rId25"/>
    <p:sldId id="313" r:id="rId26"/>
    <p:sldId id="314" r:id="rId27"/>
    <p:sldId id="310" r:id="rId28"/>
    <p:sldId id="308" r:id="rId29"/>
    <p:sldId id="309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268" r:id="rId47"/>
    <p:sldId id="267" r:id="rId48"/>
    <p:sldId id="264" r:id="rId49"/>
    <p:sldId id="263" r:id="rId50"/>
    <p:sldId id="258" r:id="rId51"/>
    <p:sldId id="259" r:id="rId5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15" autoAdjust="0"/>
  </p:normalViewPr>
  <p:slideViewPr>
    <p:cSldViewPr snapToGrid="0">
      <p:cViewPr varScale="1">
        <p:scale>
          <a:sx n="61" d="100"/>
          <a:sy n="61" d="100"/>
        </p:scale>
        <p:origin x="10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General overview of the structure, linear controller so based on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K1=k3 TI , k2 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K2 (system) TV, but we do have convergence property cause we are doing rectilinear and semicircular motions so someway we are covered by good convergence properties</a:t>
            </a:r>
          </a:p>
          <a:p>
            <a:endParaRPr lang="it-IT" sz="1200" dirty="0">
              <a:cs typeface="Arial"/>
            </a:endParaRPr>
          </a:p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Controller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k1=k3  TV , k2 TI</a:t>
            </a:r>
          </a:p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cs typeface="Arial"/>
              </a:rPr>
              <a:t>Plots --&gt; </a:t>
            </a:r>
            <a:r>
              <a:rPr lang="it-IT" sz="1200" dirty="0" err="1">
                <a:cs typeface="Arial"/>
              </a:rPr>
              <a:t>see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if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impulse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bigger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than</a:t>
            </a:r>
            <a:r>
              <a:rPr lang="it-IT" sz="1200" dirty="0">
                <a:cs typeface="Arial"/>
              </a:rPr>
              <a:t> linear case follows some </a:t>
            </a:r>
            <a:r>
              <a:rPr lang="it-IT" sz="1200" dirty="0" err="1">
                <a:cs typeface="Arial"/>
              </a:rPr>
              <a:t>theoretical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thing</a:t>
            </a:r>
            <a:r>
              <a:rPr lang="it-IT" sz="1200" dirty="0">
                <a:cs typeface="Arial"/>
              </a:rPr>
              <a:t> or just </a:t>
            </a:r>
            <a:r>
              <a:rPr lang="it-IT" sz="1200" dirty="0" err="1">
                <a:cs typeface="Arial"/>
              </a:rPr>
              <a:t>related</a:t>
            </a:r>
            <a:r>
              <a:rPr lang="it-IT" sz="1200" dirty="0">
                <a:cs typeface="Arial"/>
              </a:rPr>
              <a:t> to gains tuning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>
                <a:cs typeface="Arial"/>
              </a:rPr>
              <a:t>Focus on </a:t>
            </a:r>
            <a:r>
              <a:rPr lang="it-IT" sz="1200" b="1" dirty="0" err="1">
                <a:cs typeface="Arial"/>
              </a:rPr>
              <a:t>sharp</a:t>
            </a:r>
            <a:r>
              <a:rPr lang="it-IT" sz="12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200" dirty="0">
              <a:cs typeface="Arial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1" y="2045247"/>
            <a:ext cx="1920135" cy="868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71" y="3015304"/>
            <a:ext cx="6643424" cy="2138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8215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00" y="5428131"/>
            <a:ext cx="3645755" cy="62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466" y="6099748"/>
            <a:ext cx="5790410" cy="4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07948-3583-9FDA-A6EC-40B0DBE14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0793B4-3953-0F85-4774-825D25759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15D00D-E1D1-4CD6-FE1E-2336D2CC9640}"/>
              </a:ext>
            </a:extLst>
          </p:cNvPr>
          <p:cNvSpPr txBox="1"/>
          <p:nvPr/>
        </p:nvSpPr>
        <p:spPr>
          <a:xfrm>
            <a:off x="3672114" y="2627086"/>
            <a:ext cx="554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Put input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0770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9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5319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2084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19862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302420"/>
            <a:ext cx="55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312233"/>
            <a:ext cx="5500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41929"/>
            <a:ext cx="74331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square</a:t>
            </a:r>
            <a:r>
              <a:rPr lang="it-IT" b="1" dirty="0">
                <a:cs typeface="Arial"/>
              </a:rPr>
              <a:t> corner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328899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771" y="1822939"/>
            <a:ext cx="3575926" cy="1606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4062049"/>
            <a:ext cx="5993154" cy="18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33371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0803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193978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1974522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24E5-8076-40B4-85C4-19EF34372454}"/>
              </a:ext>
            </a:extLst>
          </p:cNvPr>
          <p:cNvSpPr txBox="1"/>
          <p:nvPr/>
        </p:nvSpPr>
        <p:spPr>
          <a:xfrm>
            <a:off x="341083" y="1302420"/>
            <a:ext cx="56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73EFB-704C-E7A4-5979-9BC9E2E3ED56}"/>
              </a:ext>
            </a:extLst>
          </p:cNvPr>
          <p:cNvSpPr txBox="1"/>
          <p:nvPr/>
        </p:nvSpPr>
        <p:spPr>
          <a:xfrm>
            <a:off x="6437084" y="1312233"/>
            <a:ext cx="5275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6000" y="2587786"/>
            <a:ext cx="6177029" cy="31169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Introduction</a:t>
            </a:r>
            <a:r>
              <a:rPr lang="it-IT" dirty="0">
                <a:cs typeface="Arial"/>
              </a:rPr>
              <a:t> &amp; </a:t>
            </a:r>
            <a:r>
              <a:rPr lang="it-IT" dirty="0" err="1">
                <a:cs typeface="Arial"/>
              </a:rPr>
              <a:t>Objectives</a:t>
            </a:r>
            <a:endParaRPr lang="it-IT" dirty="0">
              <a:cs typeface="Arial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 tracking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state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output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Parking</a:t>
            </a: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 err="1">
                <a:cs typeface="Arial"/>
              </a:rPr>
              <a:t>Cartesian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Posture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DAFCBC-63E7-3709-3C06-370C45B407D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E86BB-0159-0278-5925-B9D062237D08}"/>
              </a:ext>
            </a:extLst>
          </p:cNvPr>
          <p:cNvSpPr txBox="1"/>
          <p:nvPr/>
        </p:nvSpPr>
        <p:spPr>
          <a:xfrm>
            <a:off x="2234480" y="1851629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753726" y="1957137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D94C6-4E70-A36F-8F8D-0310F553CFF3}"/>
              </a:ext>
            </a:extLst>
          </p:cNvPr>
          <p:cNvSpPr txBox="1"/>
          <p:nvPr/>
        </p:nvSpPr>
        <p:spPr>
          <a:xfrm>
            <a:off x="2486526" y="1892969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121E6-DC29-35E9-E836-BBA5229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A8BFA-045A-35C9-82FC-3F0F2169C7A6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DD7EE-1B8F-8D2C-3C4A-69D8B6CD41D7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8956B-0406-FE48-B044-0FDDE34EC1C3}"/>
              </a:ext>
            </a:extLst>
          </p:cNvPr>
          <p:cNvSpPr txBox="1"/>
          <p:nvPr/>
        </p:nvSpPr>
        <p:spPr>
          <a:xfrm>
            <a:off x="5406189" y="318941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 video with </a:t>
            </a:r>
            <a:r>
              <a:rPr lang="it-IT" dirty="0" err="1"/>
              <a:t>this</a:t>
            </a:r>
            <a:r>
              <a:rPr lang="it-IT" dirty="0"/>
              <a:t> new gains</a:t>
            </a:r>
          </a:p>
        </p:txBody>
      </p:sp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4" y="125164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4182508"/>
            <a:ext cx="5272388" cy="2597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6FC48-312B-96D4-2CE1-99618B17A07D}"/>
              </a:ext>
            </a:extLst>
          </p:cNvPr>
          <p:cNvSpPr txBox="1"/>
          <p:nvPr/>
        </p:nvSpPr>
        <p:spPr>
          <a:xfrm>
            <a:off x="1524000" y="1491916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251641"/>
            <a:ext cx="5272388" cy="268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40831-5E70-B95F-A4B9-774B852AF4C9}"/>
              </a:ext>
            </a:extLst>
          </p:cNvPr>
          <p:cNvSpPr txBox="1"/>
          <p:nvPr/>
        </p:nvSpPr>
        <p:spPr>
          <a:xfrm>
            <a:off x="6727395" y="1491916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D402-F250-8C08-D975-A2148BA90AA2}"/>
              </a:ext>
            </a:extLst>
          </p:cNvPr>
          <p:cNvSpPr txBox="1"/>
          <p:nvPr/>
        </p:nvSpPr>
        <p:spPr>
          <a:xfrm>
            <a:off x="96253" y="303195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aggressive , more </a:t>
            </a:r>
            <a:r>
              <a:rPr lang="it-IT" dirty="0" err="1"/>
              <a:t>reactive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95758-FED3-034D-997A-0DC34870445E}"/>
              </a:ext>
            </a:extLst>
          </p:cNvPr>
          <p:cNvSpPr txBox="1"/>
          <p:nvPr/>
        </p:nvSpPr>
        <p:spPr>
          <a:xfrm>
            <a:off x="6665274" y="285353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47EA-2527-BAA8-E95A-E544C7A9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63BB491-37CD-4597-AED6-BC6841F3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6EFE7-5A78-BBC8-E2EC-748A76D6C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1290356"/>
            <a:ext cx="5203395" cy="2597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A2E1EF-7E07-26EA-7D4C-1BFEDA241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51" y="1251641"/>
            <a:ext cx="5203395" cy="2636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42A-7648-D93A-0554-E4FA8BED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4182507"/>
            <a:ext cx="5256883" cy="2597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228D2-4129-EBCB-72E9-45B7355D8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2508"/>
            <a:ext cx="5272388" cy="2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7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50E99-649F-6E4A-71C5-CF7E731F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" y="317328"/>
            <a:ext cx="5944007" cy="29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30C2-F709-F744-77EC-6F4FC6D2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237"/>
            <a:ext cx="5933872" cy="300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CF0A3-3310-EC17-7B83-B5C0210B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" y="3523990"/>
            <a:ext cx="6005106" cy="296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20928-4271-3883-228B-FD149B55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37" y="3527876"/>
            <a:ext cx="6014935" cy="29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4992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/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Online </a:t>
            </a:r>
            <a:r>
              <a:rPr lang="it-IT" sz="1800" dirty="0" err="1"/>
              <a:t>sensor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/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879</Words>
  <Application>Microsoft Office PowerPoint</Application>
  <PresentationFormat>Widescreen</PresentationFormat>
  <Paragraphs>125</Paragraphs>
  <Slides>51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Control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483</cp:revision>
  <dcterms:created xsi:type="dcterms:W3CDTF">2023-05-17T11:15:50Z</dcterms:created>
  <dcterms:modified xsi:type="dcterms:W3CDTF">2025-01-08T20:05:52Z</dcterms:modified>
</cp:coreProperties>
</file>